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  <p:sldMasterId id="2147483651" r:id="rId2"/>
  </p:sldMasterIdLst>
  <p:notesMasterIdLst>
    <p:notesMasterId r:id="rId13"/>
  </p:notesMasterIdLst>
  <p:sldIdLst>
    <p:sldId id="256" r:id="rId3"/>
    <p:sldId id="257" r:id="rId4"/>
    <p:sldId id="263" r:id="rId5"/>
    <p:sldId id="258" r:id="rId6"/>
    <p:sldId id="264" r:id="rId7"/>
    <p:sldId id="265" r:id="rId8"/>
    <p:sldId id="259" r:id="rId9"/>
    <p:sldId id="260" r:id="rId10"/>
    <p:sldId id="261" r:id="rId11"/>
    <p:sldId id="262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D5D3EE-F191-438A-8842-2FF7639CA6F5}" v="1" dt="2021-10-23T19:50:51.480"/>
    <p1510:client id="{F82AB2A6-69DE-4229-8F9E-0C443E44D4CB}" v="30" dt="2021-10-23T19:25:28.7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593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dress Alfaro Castro" userId="2884d8d705fa78f8" providerId="LiveId" clId="{D8D5D3EE-F191-438A-8842-2FF7639CA6F5}"/>
    <pc:docChg chg="custSel modSld">
      <pc:chgData name="Jorge Andress Alfaro Castro" userId="2884d8d705fa78f8" providerId="LiveId" clId="{D8D5D3EE-F191-438A-8842-2FF7639CA6F5}" dt="2021-10-23T19:51:03.699" v="25" actId="1076"/>
      <pc:docMkLst>
        <pc:docMk/>
      </pc:docMkLst>
      <pc:sldChg chg="modSp mod">
        <pc:chgData name="Jorge Andress Alfaro Castro" userId="2884d8d705fa78f8" providerId="LiveId" clId="{D8D5D3EE-F191-438A-8842-2FF7639CA6F5}" dt="2021-10-23T19:39:37.887" v="0"/>
        <pc:sldMkLst>
          <pc:docMk/>
          <pc:sldMk cId="0" sldId="256"/>
        </pc:sldMkLst>
        <pc:spChg chg="mod">
          <ac:chgData name="Jorge Andress Alfaro Castro" userId="2884d8d705fa78f8" providerId="LiveId" clId="{D8D5D3EE-F191-438A-8842-2FF7639CA6F5}" dt="2021-10-23T19:39:37.887" v="0"/>
          <ac:spMkLst>
            <pc:docMk/>
            <pc:sldMk cId="0" sldId="256"/>
            <ac:spMk id="33" creationId="{00000000-0000-0000-0000-000000000000}"/>
          </ac:spMkLst>
        </pc:spChg>
      </pc:sldChg>
      <pc:sldChg chg="delSp modSp mod">
        <pc:chgData name="Jorge Andress Alfaro Castro" userId="2884d8d705fa78f8" providerId="LiveId" clId="{D8D5D3EE-F191-438A-8842-2FF7639CA6F5}" dt="2021-10-23T19:45:07.993" v="12" actId="478"/>
        <pc:sldMkLst>
          <pc:docMk/>
          <pc:sldMk cId="0" sldId="258"/>
        </pc:sldMkLst>
        <pc:spChg chg="mod">
          <ac:chgData name="Jorge Andress Alfaro Castro" userId="2884d8d705fa78f8" providerId="LiveId" clId="{D8D5D3EE-F191-438A-8842-2FF7639CA6F5}" dt="2021-10-23T19:44:11.493" v="4"/>
          <ac:spMkLst>
            <pc:docMk/>
            <pc:sldMk cId="0" sldId="258"/>
            <ac:spMk id="7" creationId="{66FF1718-AFFB-4142-AA6F-F5CE9597427C}"/>
          </ac:spMkLst>
        </pc:spChg>
        <pc:spChg chg="mod">
          <ac:chgData name="Jorge Andress Alfaro Castro" userId="2884d8d705fa78f8" providerId="LiveId" clId="{D8D5D3EE-F191-438A-8842-2FF7639CA6F5}" dt="2021-10-23T19:45:04.527" v="11" actId="5793"/>
          <ac:spMkLst>
            <pc:docMk/>
            <pc:sldMk cId="0" sldId="258"/>
            <ac:spMk id="15" creationId="{8F18F95A-7AA7-4EB9-BD52-C4437C78476E}"/>
          </ac:spMkLst>
        </pc:spChg>
        <pc:picChg chg="del">
          <ac:chgData name="Jorge Andress Alfaro Castro" userId="2884d8d705fa78f8" providerId="LiveId" clId="{D8D5D3EE-F191-438A-8842-2FF7639CA6F5}" dt="2021-10-23T19:45:07.993" v="12" actId="478"/>
          <ac:picMkLst>
            <pc:docMk/>
            <pc:sldMk cId="0" sldId="258"/>
            <ac:picMk id="47" creationId="{00000000-0000-0000-0000-000000000000}"/>
          </ac:picMkLst>
        </pc:picChg>
      </pc:sldChg>
      <pc:sldChg chg="modSp mod">
        <pc:chgData name="Jorge Andress Alfaro Castro" userId="2884d8d705fa78f8" providerId="LiveId" clId="{D8D5D3EE-F191-438A-8842-2FF7639CA6F5}" dt="2021-10-23T19:47:04.836" v="13"/>
        <pc:sldMkLst>
          <pc:docMk/>
          <pc:sldMk cId="0" sldId="259"/>
        </pc:sldMkLst>
        <pc:spChg chg="mod">
          <ac:chgData name="Jorge Andress Alfaro Castro" userId="2884d8d705fa78f8" providerId="LiveId" clId="{D8D5D3EE-F191-438A-8842-2FF7639CA6F5}" dt="2021-10-23T19:47:04.836" v="13"/>
          <ac:spMkLst>
            <pc:docMk/>
            <pc:sldMk cId="0" sldId="259"/>
            <ac:spMk id="6" creationId="{322A087F-18CF-4204-9079-2FFDF702D45D}"/>
          </ac:spMkLst>
        </pc:spChg>
      </pc:sldChg>
      <pc:sldChg chg="addSp delSp modSp mod">
        <pc:chgData name="Jorge Andress Alfaro Castro" userId="2884d8d705fa78f8" providerId="LiveId" clId="{D8D5D3EE-F191-438A-8842-2FF7639CA6F5}" dt="2021-10-23T19:51:03.699" v="25" actId="1076"/>
        <pc:sldMkLst>
          <pc:docMk/>
          <pc:sldMk cId="0" sldId="262"/>
        </pc:sldMkLst>
        <pc:spChg chg="del mod">
          <ac:chgData name="Jorge Andress Alfaro Castro" userId="2884d8d705fa78f8" providerId="LiveId" clId="{D8D5D3EE-F191-438A-8842-2FF7639CA6F5}" dt="2021-10-23T19:48:52.922" v="16" actId="478"/>
          <ac:spMkLst>
            <pc:docMk/>
            <pc:sldMk cId="0" sldId="262"/>
            <ac:spMk id="72" creationId="{00000000-0000-0000-0000-000000000000}"/>
          </ac:spMkLst>
        </pc:spChg>
        <pc:picChg chg="mod">
          <ac:chgData name="Jorge Andress Alfaro Castro" userId="2884d8d705fa78f8" providerId="LiveId" clId="{D8D5D3EE-F191-438A-8842-2FF7639CA6F5}" dt="2021-10-23T19:48:58.966" v="18" actId="14100"/>
          <ac:picMkLst>
            <pc:docMk/>
            <pc:sldMk cId="0" sldId="262"/>
            <ac:picMk id="4" creationId="{8AB00B0F-CD77-4B7C-B9FB-A00158985C1A}"/>
          </ac:picMkLst>
        </pc:picChg>
        <pc:picChg chg="add mod">
          <ac:chgData name="Jorge Andress Alfaro Castro" userId="2884d8d705fa78f8" providerId="LiveId" clId="{D8D5D3EE-F191-438A-8842-2FF7639CA6F5}" dt="2021-10-23T19:51:03.699" v="25" actId="1076"/>
          <ac:picMkLst>
            <pc:docMk/>
            <pc:sldMk cId="0" sldId="262"/>
            <ac:picMk id="5" creationId="{94E34ED8-5A56-44AF-9826-CFCC54BF9819}"/>
          </ac:picMkLst>
        </pc:picChg>
      </pc:sldChg>
      <pc:sldChg chg="modSp mod">
        <pc:chgData name="Jorge Andress Alfaro Castro" userId="2884d8d705fa78f8" providerId="LiveId" clId="{D8D5D3EE-F191-438A-8842-2FF7639CA6F5}" dt="2021-10-23T19:43:02.285" v="3"/>
        <pc:sldMkLst>
          <pc:docMk/>
          <pc:sldMk cId="378715156" sldId="263"/>
        </pc:sldMkLst>
        <pc:spChg chg="mod">
          <ac:chgData name="Jorge Andress Alfaro Castro" userId="2884d8d705fa78f8" providerId="LiveId" clId="{D8D5D3EE-F191-438A-8842-2FF7639CA6F5}" dt="2021-10-23T19:43:02.285" v="3"/>
          <ac:spMkLst>
            <pc:docMk/>
            <pc:sldMk cId="378715156" sldId="263"/>
            <ac:spMk id="6" creationId="{632BA659-F628-4E3F-93AF-20E89E17B2C3}"/>
          </ac:spMkLst>
        </pc:spChg>
      </pc:sldChg>
    </pc:docChg>
  </pc:docChgLst>
  <pc:docChgLst>
    <pc:chgData name="Jorge Andress Alfaro Castro" userId="2884d8d705fa78f8" providerId="LiveId" clId="{F82AB2A6-69DE-4229-8F9E-0C443E44D4CB}"/>
    <pc:docChg chg="undo custSel addSld modSld">
      <pc:chgData name="Jorge Andress Alfaro Castro" userId="2884d8d705fa78f8" providerId="LiveId" clId="{F82AB2A6-69DE-4229-8F9E-0C443E44D4CB}" dt="2021-10-23T19:25:52.942" v="1617" actId="14100"/>
      <pc:docMkLst>
        <pc:docMk/>
      </pc:docMkLst>
      <pc:sldChg chg="addSp delSp modSp mod">
        <pc:chgData name="Jorge Andress Alfaro Castro" userId="2884d8d705fa78f8" providerId="LiveId" clId="{F82AB2A6-69DE-4229-8F9E-0C443E44D4CB}" dt="2021-10-23T17:19:26.235" v="384" actId="1076"/>
        <pc:sldMkLst>
          <pc:docMk/>
          <pc:sldMk cId="0" sldId="257"/>
        </pc:sldMkLst>
        <pc:spChg chg="add mod ord">
          <ac:chgData name="Jorge Andress Alfaro Castro" userId="2884d8d705fa78f8" providerId="LiveId" clId="{F82AB2A6-69DE-4229-8F9E-0C443E44D4CB}" dt="2021-10-23T16:56:17.077" v="36" actId="166"/>
          <ac:spMkLst>
            <pc:docMk/>
            <pc:sldMk cId="0" sldId="257"/>
            <ac:spMk id="2" creationId="{3DB17DA7-2A7D-4ABF-A5EC-12E96975DE35}"/>
          </ac:spMkLst>
        </pc:spChg>
        <pc:spChg chg="add mod">
          <ac:chgData name="Jorge Andress Alfaro Castro" userId="2884d8d705fa78f8" providerId="LiveId" clId="{F82AB2A6-69DE-4229-8F9E-0C443E44D4CB}" dt="2021-10-23T16:56:39.733" v="39" actId="14100"/>
          <ac:spMkLst>
            <pc:docMk/>
            <pc:sldMk cId="0" sldId="257"/>
            <ac:spMk id="3" creationId="{7687F0E8-A6FA-4D74-B964-F1944703CC1C}"/>
          </ac:spMkLst>
        </pc:spChg>
        <pc:spChg chg="add mod">
          <ac:chgData name="Jorge Andress Alfaro Castro" userId="2884d8d705fa78f8" providerId="LiveId" clId="{F82AB2A6-69DE-4229-8F9E-0C443E44D4CB}" dt="2021-10-23T17:19:26.235" v="384" actId="1076"/>
          <ac:spMkLst>
            <pc:docMk/>
            <pc:sldMk cId="0" sldId="257"/>
            <ac:spMk id="4" creationId="{9AD3D5E9-BA6F-4E42-937D-6194D12A4DCF}"/>
          </ac:spMkLst>
        </pc:spChg>
        <pc:spChg chg="del mod">
          <ac:chgData name="Jorge Andress Alfaro Castro" userId="2884d8d705fa78f8" providerId="LiveId" clId="{F82AB2A6-69DE-4229-8F9E-0C443E44D4CB}" dt="2021-10-23T17:03:03.211" v="196" actId="478"/>
          <ac:spMkLst>
            <pc:docMk/>
            <pc:sldMk cId="0" sldId="257"/>
            <ac:spMk id="38" creationId="{00000000-0000-0000-0000-000000000000}"/>
          </ac:spMkLst>
        </pc:spChg>
        <pc:picChg chg="add del mod">
          <ac:chgData name="Jorge Andress Alfaro Castro" userId="2884d8d705fa78f8" providerId="LiveId" clId="{F82AB2A6-69DE-4229-8F9E-0C443E44D4CB}" dt="2021-10-23T17:10:15.188" v="257" actId="21"/>
          <ac:picMkLst>
            <pc:docMk/>
            <pc:sldMk cId="0" sldId="257"/>
            <ac:picMk id="6" creationId="{A55E4B25-3920-4ACB-8B2C-304B1152227C}"/>
          </ac:picMkLst>
        </pc:picChg>
        <pc:picChg chg="add mod">
          <ac:chgData name="Jorge Andress Alfaro Castro" userId="2884d8d705fa78f8" providerId="LiveId" clId="{F82AB2A6-69DE-4229-8F9E-0C443E44D4CB}" dt="2021-10-23T17:16:08.212" v="328" actId="1076"/>
          <ac:picMkLst>
            <pc:docMk/>
            <pc:sldMk cId="0" sldId="257"/>
            <ac:picMk id="8" creationId="{38629226-49BB-4601-91CC-BA17C969FBD1}"/>
          </ac:picMkLst>
        </pc:picChg>
        <pc:picChg chg="del mod">
          <ac:chgData name="Jorge Andress Alfaro Castro" userId="2884d8d705fa78f8" providerId="LiveId" clId="{F82AB2A6-69DE-4229-8F9E-0C443E44D4CB}" dt="2021-10-23T17:07:21.714" v="197" actId="478"/>
          <ac:picMkLst>
            <pc:docMk/>
            <pc:sldMk cId="0" sldId="257"/>
            <ac:picMk id="39" creationId="{00000000-0000-0000-0000-000000000000}"/>
          </ac:picMkLst>
        </pc:picChg>
      </pc:sldChg>
      <pc:sldChg chg="addSp delSp modSp mod">
        <pc:chgData name="Jorge Andress Alfaro Castro" userId="2884d8d705fa78f8" providerId="LiveId" clId="{F82AB2A6-69DE-4229-8F9E-0C443E44D4CB}" dt="2021-10-23T17:38:32.736" v="876" actId="1076"/>
        <pc:sldMkLst>
          <pc:docMk/>
          <pc:sldMk cId="0" sldId="258"/>
        </pc:sldMkLst>
        <pc:spChg chg="add del mod">
          <ac:chgData name="Jorge Andress Alfaro Castro" userId="2884d8d705fa78f8" providerId="LiveId" clId="{F82AB2A6-69DE-4229-8F9E-0C443E44D4CB}" dt="2021-10-23T17:31:01.098" v="446" actId="478"/>
          <ac:spMkLst>
            <pc:docMk/>
            <pc:sldMk cId="0" sldId="258"/>
            <ac:spMk id="3" creationId="{074039FD-9FF9-4EC3-A917-68D2AECD2C74}"/>
          </ac:spMkLst>
        </pc:spChg>
        <pc:spChg chg="add del mod">
          <ac:chgData name="Jorge Andress Alfaro Castro" userId="2884d8d705fa78f8" providerId="LiveId" clId="{F82AB2A6-69DE-4229-8F9E-0C443E44D4CB}" dt="2021-10-23T17:31:06.943" v="448" actId="478"/>
          <ac:spMkLst>
            <pc:docMk/>
            <pc:sldMk cId="0" sldId="258"/>
            <ac:spMk id="5" creationId="{57257D28-296A-4468-9F4C-534CE78E297C}"/>
          </ac:spMkLst>
        </pc:spChg>
        <pc:spChg chg="add mod">
          <ac:chgData name="Jorge Andress Alfaro Castro" userId="2884d8d705fa78f8" providerId="LiveId" clId="{F82AB2A6-69DE-4229-8F9E-0C443E44D4CB}" dt="2021-10-23T17:30:22.975" v="444" actId="1076"/>
          <ac:spMkLst>
            <pc:docMk/>
            <pc:sldMk cId="0" sldId="258"/>
            <ac:spMk id="6" creationId="{F0163E46-39A7-4E9C-B935-BD6574913F4C}"/>
          </ac:spMkLst>
        </pc:spChg>
        <pc:spChg chg="add mod">
          <ac:chgData name="Jorge Andress Alfaro Castro" userId="2884d8d705fa78f8" providerId="LiveId" clId="{F82AB2A6-69DE-4229-8F9E-0C443E44D4CB}" dt="2021-10-23T17:32:05.155" v="456" actId="1076"/>
          <ac:spMkLst>
            <pc:docMk/>
            <pc:sldMk cId="0" sldId="258"/>
            <ac:spMk id="7" creationId="{66FF1718-AFFB-4142-AA6F-F5CE9597427C}"/>
          </ac:spMkLst>
        </pc:spChg>
        <pc:spChg chg="add del mod">
          <ac:chgData name="Jorge Andress Alfaro Castro" userId="2884d8d705fa78f8" providerId="LiveId" clId="{F82AB2A6-69DE-4229-8F9E-0C443E44D4CB}" dt="2021-10-23T17:31:26.099" v="453" actId="478"/>
          <ac:spMkLst>
            <pc:docMk/>
            <pc:sldMk cId="0" sldId="258"/>
            <ac:spMk id="9" creationId="{4B07BB4C-49A4-4C0C-81FD-1498063693CC}"/>
          </ac:spMkLst>
        </pc:spChg>
        <pc:spChg chg="add mod">
          <ac:chgData name="Jorge Andress Alfaro Castro" userId="2884d8d705fa78f8" providerId="LiveId" clId="{F82AB2A6-69DE-4229-8F9E-0C443E44D4CB}" dt="2021-10-23T17:36:55.474" v="869" actId="14100"/>
          <ac:spMkLst>
            <pc:docMk/>
            <pc:sldMk cId="0" sldId="258"/>
            <ac:spMk id="15" creationId="{8F18F95A-7AA7-4EB9-BD52-C4437C78476E}"/>
          </ac:spMkLst>
        </pc:spChg>
        <pc:spChg chg="del mod">
          <ac:chgData name="Jorge Andress Alfaro Castro" userId="2884d8d705fa78f8" providerId="LiveId" clId="{F82AB2A6-69DE-4229-8F9E-0C443E44D4CB}" dt="2021-10-23T17:31:18.697" v="451" actId="478"/>
          <ac:spMkLst>
            <pc:docMk/>
            <pc:sldMk cId="0" sldId="258"/>
            <ac:spMk id="44" creationId="{00000000-0000-0000-0000-000000000000}"/>
          </ac:spMkLst>
        </pc:spChg>
        <pc:spChg chg="add del">
          <ac:chgData name="Jorge Andress Alfaro Castro" userId="2884d8d705fa78f8" providerId="LiveId" clId="{F82AB2A6-69DE-4229-8F9E-0C443E44D4CB}" dt="2021-10-23T17:31:03.800" v="447" actId="478"/>
          <ac:spMkLst>
            <pc:docMk/>
            <pc:sldMk cId="0" sldId="258"/>
            <ac:spMk id="45" creationId="{00000000-0000-0000-0000-000000000000}"/>
          </ac:spMkLst>
        </pc:spChg>
        <pc:picChg chg="add mod">
          <ac:chgData name="Jorge Andress Alfaro Castro" userId="2884d8d705fa78f8" providerId="LiveId" clId="{F82AB2A6-69DE-4229-8F9E-0C443E44D4CB}" dt="2021-10-23T17:38:32.736" v="876" actId="1076"/>
          <ac:picMkLst>
            <pc:docMk/>
            <pc:sldMk cId="0" sldId="258"/>
            <ac:picMk id="12" creationId="{F67E0329-BFEF-4E07-B7C3-D395C3641BA0}"/>
          </ac:picMkLst>
        </pc:picChg>
        <pc:picChg chg="del mod">
          <ac:chgData name="Jorge Andress Alfaro Castro" userId="2884d8d705fa78f8" providerId="LiveId" clId="{F82AB2A6-69DE-4229-8F9E-0C443E44D4CB}" dt="2021-10-23T17:31:22.776" v="452" actId="478"/>
          <ac:picMkLst>
            <pc:docMk/>
            <pc:sldMk cId="0" sldId="258"/>
            <ac:picMk id="46" creationId="{00000000-0000-0000-0000-000000000000}"/>
          </ac:picMkLst>
        </pc:picChg>
        <pc:picChg chg="mod">
          <ac:chgData name="Jorge Andress Alfaro Castro" userId="2884d8d705fa78f8" providerId="LiveId" clId="{F82AB2A6-69DE-4229-8F9E-0C443E44D4CB}" dt="2021-10-23T17:29:01.137" v="387" actId="1076"/>
          <ac:picMkLst>
            <pc:docMk/>
            <pc:sldMk cId="0" sldId="258"/>
            <ac:picMk id="47" creationId="{00000000-0000-0000-0000-000000000000}"/>
          </ac:picMkLst>
        </pc:picChg>
      </pc:sldChg>
      <pc:sldChg chg="addSp delSp modSp mod modNotes">
        <pc:chgData name="Jorge Andress Alfaro Castro" userId="2884d8d705fa78f8" providerId="LiveId" clId="{F82AB2A6-69DE-4229-8F9E-0C443E44D4CB}" dt="2021-10-23T18:09:14.802" v="1272" actId="1076"/>
        <pc:sldMkLst>
          <pc:docMk/>
          <pc:sldMk cId="0" sldId="259"/>
        </pc:sldMkLst>
        <pc:spChg chg="add del mod">
          <ac:chgData name="Jorge Andress Alfaro Castro" userId="2884d8d705fa78f8" providerId="LiveId" clId="{F82AB2A6-69DE-4229-8F9E-0C443E44D4CB}" dt="2021-10-23T18:00:58.720" v="1125" actId="478"/>
          <ac:spMkLst>
            <pc:docMk/>
            <pc:sldMk cId="0" sldId="259"/>
            <ac:spMk id="3" creationId="{F8555F99-671D-4749-83B2-D193DBDA6514}"/>
          </ac:spMkLst>
        </pc:spChg>
        <pc:spChg chg="add mod">
          <ac:chgData name="Jorge Andress Alfaro Castro" userId="2884d8d705fa78f8" providerId="LiveId" clId="{F82AB2A6-69DE-4229-8F9E-0C443E44D4CB}" dt="2021-10-23T18:09:14.802" v="1272" actId="1076"/>
          <ac:spMkLst>
            <pc:docMk/>
            <pc:sldMk cId="0" sldId="259"/>
            <ac:spMk id="5" creationId="{B40F672A-28DC-434D-A58F-28962D54AF85}"/>
          </ac:spMkLst>
        </pc:spChg>
        <pc:spChg chg="add mod">
          <ac:chgData name="Jorge Andress Alfaro Castro" userId="2884d8d705fa78f8" providerId="LiveId" clId="{F82AB2A6-69DE-4229-8F9E-0C443E44D4CB}" dt="2021-10-23T18:09:14.802" v="1272" actId="1076"/>
          <ac:spMkLst>
            <pc:docMk/>
            <pc:sldMk cId="0" sldId="259"/>
            <ac:spMk id="6" creationId="{322A087F-18CF-4204-9079-2FFDF702D45D}"/>
          </ac:spMkLst>
        </pc:spChg>
        <pc:spChg chg="add del mod">
          <ac:chgData name="Jorge Andress Alfaro Castro" userId="2884d8d705fa78f8" providerId="LiveId" clId="{F82AB2A6-69DE-4229-8F9E-0C443E44D4CB}" dt="2021-10-23T18:03:34.189" v="1178" actId="478"/>
          <ac:spMkLst>
            <pc:docMk/>
            <pc:sldMk cId="0" sldId="259"/>
            <ac:spMk id="7" creationId="{50BD8B13-6EC5-4947-8CF7-A54AEAE61F0F}"/>
          </ac:spMkLst>
        </pc:spChg>
        <pc:spChg chg="del">
          <ac:chgData name="Jorge Andress Alfaro Castro" userId="2884d8d705fa78f8" providerId="LiveId" clId="{F82AB2A6-69DE-4229-8F9E-0C443E44D4CB}" dt="2021-10-23T18:00:56.104" v="1124" actId="478"/>
          <ac:spMkLst>
            <pc:docMk/>
            <pc:sldMk cId="0" sldId="259"/>
            <ac:spMk id="52" creationId="{00000000-0000-0000-0000-000000000000}"/>
          </ac:spMkLst>
        </pc:spChg>
        <pc:spChg chg="del mod">
          <ac:chgData name="Jorge Andress Alfaro Castro" userId="2884d8d705fa78f8" providerId="LiveId" clId="{F82AB2A6-69DE-4229-8F9E-0C443E44D4CB}" dt="2021-10-23T18:03:28.947" v="1177" actId="478"/>
          <ac:spMkLst>
            <pc:docMk/>
            <pc:sldMk cId="0" sldId="259"/>
            <ac:spMk id="53" creationId="{00000000-0000-0000-0000-000000000000}"/>
          </ac:spMkLst>
        </pc:spChg>
        <pc:graphicFrameChg chg="add mod modGraphic">
          <ac:chgData name="Jorge Andress Alfaro Castro" userId="2884d8d705fa78f8" providerId="LiveId" clId="{F82AB2A6-69DE-4229-8F9E-0C443E44D4CB}" dt="2021-10-23T18:04:32.904" v="1184" actId="14100"/>
          <ac:graphicFrameMkLst>
            <pc:docMk/>
            <pc:sldMk cId="0" sldId="259"/>
            <ac:graphicFrameMk id="8" creationId="{99F0AF0F-F952-4077-8145-76A781405B23}"/>
          </ac:graphicFrameMkLst>
        </pc:graphicFrameChg>
        <pc:picChg chg="del">
          <ac:chgData name="Jorge Andress Alfaro Castro" userId="2884d8d705fa78f8" providerId="LiveId" clId="{F82AB2A6-69DE-4229-8F9E-0C443E44D4CB}" dt="2021-10-23T18:03:22.317" v="1175" actId="478"/>
          <ac:picMkLst>
            <pc:docMk/>
            <pc:sldMk cId="0" sldId="259"/>
            <ac:picMk id="54" creationId="{00000000-0000-0000-0000-000000000000}"/>
          </ac:picMkLst>
        </pc:picChg>
      </pc:sldChg>
      <pc:sldChg chg="addSp delSp modSp mod modNotes">
        <pc:chgData name="Jorge Andress Alfaro Castro" userId="2884d8d705fa78f8" providerId="LiveId" clId="{F82AB2A6-69DE-4229-8F9E-0C443E44D4CB}" dt="2021-10-23T19:17:42.015" v="1600" actId="14100"/>
        <pc:sldMkLst>
          <pc:docMk/>
          <pc:sldMk cId="0" sldId="260"/>
        </pc:sldMkLst>
        <pc:spChg chg="add del mod">
          <ac:chgData name="Jorge Andress Alfaro Castro" userId="2884d8d705fa78f8" providerId="LiveId" clId="{F82AB2A6-69DE-4229-8F9E-0C443E44D4CB}" dt="2021-10-23T18:09:51.935" v="1306" actId="478"/>
          <ac:spMkLst>
            <pc:docMk/>
            <pc:sldMk cId="0" sldId="260"/>
            <ac:spMk id="3" creationId="{9E5DDFEA-EEDB-4B60-BAEE-046B049BB393}"/>
          </ac:spMkLst>
        </pc:spChg>
        <pc:spChg chg="add mod">
          <ac:chgData name="Jorge Andress Alfaro Castro" userId="2884d8d705fa78f8" providerId="LiveId" clId="{F82AB2A6-69DE-4229-8F9E-0C443E44D4CB}" dt="2021-10-23T18:10:21.270" v="1312" actId="14100"/>
          <ac:spMkLst>
            <pc:docMk/>
            <pc:sldMk cId="0" sldId="260"/>
            <ac:spMk id="4" creationId="{D6908492-A503-4FA3-9B0B-971EACB1D43E}"/>
          </ac:spMkLst>
        </pc:spChg>
        <pc:spChg chg="add mod">
          <ac:chgData name="Jorge Andress Alfaro Castro" userId="2884d8d705fa78f8" providerId="LiveId" clId="{F82AB2A6-69DE-4229-8F9E-0C443E44D4CB}" dt="2021-10-23T18:13:41.419" v="1321" actId="1076"/>
          <ac:spMkLst>
            <pc:docMk/>
            <pc:sldMk cId="0" sldId="260"/>
            <ac:spMk id="5" creationId="{8215C20B-E950-43E7-8CBC-FA675273716D}"/>
          </ac:spMkLst>
        </pc:spChg>
        <pc:spChg chg="del">
          <ac:chgData name="Jorge Andress Alfaro Castro" userId="2884d8d705fa78f8" providerId="LiveId" clId="{F82AB2A6-69DE-4229-8F9E-0C443E44D4CB}" dt="2021-10-23T18:09:48.452" v="1305" actId="478"/>
          <ac:spMkLst>
            <pc:docMk/>
            <pc:sldMk cId="0" sldId="260"/>
            <ac:spMk id="59" creationId="{00000000-0000-0000-0000-000000000000}"/>
          </ac:spMkLst>
        </pc:spChg>
        <pc:spChg chg="del mod">
          <ac:chgData name="Jorge Andress Alfaro Castro" userId="2884d8d705fa78f8" providerId="LiveId" clId="{F82AB2A6-69DE-4229-8F9E-0C443E44D4CB}" dt="2021-10-23T18:13:28.935" v="1320" actId="478"/>
          <ac:spMkLst>
            <pc:docMk/>
            <pc:sldMk cId="0" sldId="260"/>
            <ac:spMk id="60" creationId="{00000000-0000-0000-0000-000000000000}"/>
          </ac:spMkLst>
        </pc:spChg>
        <pc:graphicFrameChg chg="add mod modGraphic">
          <ac:chgData name="Jorge Andress Alfaro Castro" userId="2884d8d705fa78f8" providerId="LiveId" clId="{F82AB2A6-69DE-4229-8F9E-0C443E44D4CB}" dt="2021-10-23T19:17:42.015" v="1600" actId="14100"/>
          <ac:graphicFrameMkLst>
            <pc:docMk/>
            <pc:sldMk cId="0" sldId="260"/>
            <ac:graphicFrameMk id="2" creationId="{35BED337-DC44-466D-AA89-5E5A16591817}"/>
          </ac:graphicFrameMkLst>
        </pc:graphicFrameChg>
        <pc:graphicFrameChg chg="add del mod modGraphic">
          <ac:chgData name="Jorge Andress Alfaro Castro" userId="2884d8d705fa78f8" providerId="LiveId" clId="{F82AB2A6-69DE-4229-8F9E-0C443E44D4CB}" dt="2021-10-23T18:13:25.184" v="1319"/>
          <ac:graphicFrameMkLst>
            <pc:docMk/>
            <pc:sldMk cId="0" sldId="260"/>
            <ac:graphicFrameMk id="6" creationId="{608BC0BE-F661-4AD9-84AD-C87CA45683EC}"/>
          </ac:graphicFrameMkLst>
        </pc:graphicFrameChg>
        <pc:graphicFrameChg chg="add del mod modGraphic">
          <ac:chgData name="Jorge Andress Alfaro Castro" userId="2884d8d705fa78f8" providerId="LiveId" clId="{F82AB2A6-69DE-4229-8F9E-0C443E44D4CB}" dt="2021-10-23T19:17:04.154" v="1594" actId="478"/>
          <ac:graphicFrameMkLst>
            <pc:docMk/>
            <pc:sldMk cId="0" sldId="260"/>
            <ac:graphicFrameMk id="7" creationId="{177DC77B-E17F-41E5-8A34-BBB270F4F4FD}"/>
          </ac:graphicFrameMkLst>
        </pc:graphicFrameChg>
        <pc:picChg chg="add mod">
          <ac:chgData name="Jorge Andress Alfaro Castro" userId="2884d8d705fa78f8" providerId="LiveId" clId="{F82AB2A6-69DE-4229-8F9E-0C443E44D4CB}" dt="2021-10-23T18:18:30.116" v="1347" actId="14100"/>
          <ac:picMkLst>
            <pc:docMk/>
            <pc:sldMk cId="0" sldId="260"/>
            <ac:picMk id="9" creationId="{A8D00AA9-C31B-4862-A264-40352C102415}"/>
          </ac:picMkLst>
        </pc:picChg>
      </pc:sldChg>
      <pc:sldChg chg="addSp delSp modSp mod modNotes">
        <pc:chgData name="Jorge Andress Alfaro Castro" userId="2884d8d705fa78f8" providerId="LiveId" clId="{F82AB2A6-69DE-4229-8F9E-0C443E44D4CB}" dt="2021-10-23T19:25:52.942" v="1617" actId="14100"/>
        <pc:sldMkLst>
          <pc:docMk/>
          <pc:sldMk cId="0" sldId="261"/>
        </pc:sldMkLst>
        <pc:spChg chg="add del mod">
          <ac:chgData name="Jorge Andress Alfaro Castro" userId="2884d8d705fa78f8" providerId="LiveId" clId="{F82AB2A6-69DE-4229-8F9E-0C443E44D4CB}" dt="2021-10-23T18:08:56.240" v="1259" actId="478"/>
          <ac:spMkLst>
            <pc:docMk/>
            <pc:sldMk cId="0" sldId="261"/>
            <ac:spMk id="3" creationId="{CC3738A4-B0A2-450C-8EA9-E1CBFF06EE06}"/>
          </ac:spMkLst>
        </pc:spChg>
        <pc:spChg chg="add del mod">
          <ac:chgData name="Jorge Andress Alfaro Castro" userId="2884d8d705fa78f8" providerId="LiveId" clId="{F82AB2A6-69DE-4229-8F9E-0C443E44D4CB}" dt="2021-10-23T18:09:04.203" v="1270"/>
          <ac:spMkLst>
            <pc:docMk/>
            <pc:sldMk cId="0" sldId="261"/>
            <ac:spMk id="4" creationId="{2F472E22-E384-4B7E-A7CE-47A15EF9BC7A}"/>
          </ac:spMkLst>
        </pc:spChg>
        <pc:spChg chg="add del mod">
          <ac:chgData name="Jorge Andress Alfaro Castro" userId="2884d8d705fa78f8" providerId="LiveId" clId="{F82AB2A6-69DE-4229-8F9E-0C443E44D4CB}" dt="2021-10-23T18:09:04.203" v="1270"/>
          <ac:spMkLst>
            <pc:docMk/>
            <pc:sldMk cId="0" sldId="261"/>
            <ac:spMk id="5" creationId="{9EBF6384-BC78-43EC-BD40-B5F488292F57}"/>
          </ac:spMkLst>
        </pc:spChg>
        <pc:spChg chg="add del mod">
          <ac:chgData name="Jorge Andress Alfaro Castro" userId="2884d8d705fa78f8" providerId="LiveId" clId="{F82AB2A6-69DE-4229-8F9E-0C443E44D4CB}" dt="2021-10-23T18:20:04.551" v="1355" actId="478"/>
          <ac:spMkLst>
            <pc:docMk/>
            <pc:sldMk cId="0" sldId="261"/>
            <ac:spMk id="7" creationId="{00581254-AA41-40AD-8CE6-C1887BF50D56}"/>
          </ac:spMkLst>
        </pc:spChg>
        <pc:spChg chg="add mod">
          <ac:chgData name="Jorge Andress Alfaro Castro" userId="2884d8d705fa78f8" providerId="LiveId" clId="{F82AB2A6-69DE-4229-8F9E-0C443E44D4CB}" dt="2021-10-23T18:22:10.198" v="1409" actId="1076"/>
          <ac:spMkLst>
            <pc:docMk/>
            <pc:sldMk cId="0" sldId="261"/>
            <ac:spMk id="8" creationId="{B251FF7A-D5E0-480E-B037-7A539171FD23}"/>
          </ac:spMkLst>
        </pc:spChg>
        <pc:spChg chg="add mod">
          <ac:chgData name="Jorge Andress Alfaro Castro" userId="2884d8d705fa78f8" providerId="LiveId" clId="{F82AB2A6-69DE-4229-8F9E-0C443E44D4CB}" dt="2021-10-23T18:22:10.198" v="1409" actId="1076"/>
          <ac:spMkLst>
            <pc:docMk/>
            <pc:sldMk cId="0" sldId="261"/>
            <ac:spMk id="9" creationId="{06E0E25C-7BFE-4CE8-AB54-ED7B686D9082}"/>
          </ac:spMkLst>
        </pc:spChg>
        <pc:spChg chg="add del mod">
          <ac:chgData name="Jorge Andress Alfaro Castro" userId="2884d8d705fa78f8" providerId="LiveId" clId="{F82AB2A6-69DE-4229-8F9E-0C443E44D4CB}" dt="2021-10-23T18:21:34.609" v="1403" actId="478"/>
          <ac:spMkLst>
            <pc:docMk/>
            <pc:sldMk cId="0" sldId="261"/>
            <ac:spMk id="11" creationId="{F283D107-7A4F-4D56-BDD5-C0F5B3EE025E}"/>
          </ac:spMkLst>
        </pc:spChg>
        <pc:spChg chg="add del mod">
          <ac:chgData name="Jorge Andress Alfaro Castro" userId="2884d8d705fa78f8" providerId="LiveId" clId="{F82AB2A6-69DE-4229-8F9E-0C443E44D4CB}" dt="2021-10-23T18:52:30.038" v="1572" actId="478"/>
          <ac:spMkLst>
            <pc:docMk/>
            <pc:sldMk cId="0" sldId="261"/>
            <ac:spMk id="13" creationId="{07544452-A599-49E2-9C1A-5EDD3BC0C153}"/>
          </ac:spMkLst>
        </pc:spChg>
        <pc:spChg chg="add del">
          <ac:chgData name="Jorge Andress Alfaro Castro" userId="2884d8d705fa78f8" providerId="LiveId" clId="{F82AB2A6-69DE-4229-8F9E-0C443E44D4CB}" dt="2021-10-23T18:21:30.763" v="1402" actId="478"/>
          <ac:spMkLst>
            <pc:docMk/>
            <pc:sldMk cId="0" sldId="261"/>
            <ac:spMk id="65" creationId="{00000000-0000-0000-0000-000000000000}"/>
          </ac:spMkLst>
        </pc:spChg>
        <pc:spChg chg="del">
          <ac:chgData name="Jorge Andress Alfaro Castro" userId="2884d8d705fa78f8" providerId="LiveId" clId="{F82AB2A6-69DE-4229-8F9E-0C443E44D4CB}" dt="2021-10-23T18:52:26.600" v="1571" actId="478"/>
          <ac:spMkLst>
            <pc:docMk/>
            <pc:sldMk cId="0" sldId="261"/>
            <ac:spMk id="66" creationId="{00000000-0000-0000-0000-000000000000}"/>
          </ac:spMkLst>
        </pc:spChg>
        <pc:graphicFrameChg chg="add del mod modGraphic">
          <ac:chgData name="Jorge Andress Alfaro Castro" userId="2884d8d705fa78f8" providerId="LiveId" clId="{F82AB2A6-69DE-4229-8F9E-0C443E44D4CB}" dt="2021-10-23T19:25:21.272" v="1610"/>
          <ac:graphicFrameMkLst>
            <pc:docMk/>
            <pc:sldMk cId="0" sldId="261"/>
            <ac:graphicFrameMk id="2" creationId="{1051EAA8-C113-4196-961B-FBA6A186DD1D}"/>
          </ac:graphicFrameMkLst>
        </pc:graphicFrameChg>
        <pc:graphicFrameChg chg="add mod modGraphic">
          <ac:chgData name="Jorge Andress Alfaro Castro" userId="2884d8d705fa78f8" providerId="LiveId" clId="{F82AB2A6-69DE-4229-8F9E-0C443E44D4CB}" dt="2021-10-23T19:25:52.942" v="1617" actId="14100"/>
          <ac:graphicFrameMkLst>
            <pc:docMk/>
            <pc:sldMk cId="0" sldId="261"/>
            <ac:graphicFrameMk id="3" creationId="{5AEE0B44-3810-4E7C-9AF1-35D246CC93A5}"/>
          </ac:graphicFrameMkLst>
        </pc:graphicFrameChg>
        <pc:graphicFrameChg chg="add del mod modGraphic">
          <ac:chgData name="Jorge Andress Alfaro Castro" userId="2884d8d705fa78f8" providerId="LiveId" clId="{F82AB2A6-69DE-4229-8F9E-0C443E44D4CB}" dt="2021-10-23T19:18:44.466" v="1604" actId="478"/>
          <ac:graphicFrameMkLst>
            <pc:docMk/>
            <pc:sldMk cId="0" sldId="261"/>
            <ac:graphicFrameMk id="14" creationId="{FB12FEC6-EEF0-4088-A581-9BB9BFBAC904}"/>
          </ac:graphicFrameMkLst>
        </pc:graphicFrameChg>
        <pc:picChg chg="add mod">
          <ac:chgData name="Jorge Andress Alfaro Castro" userId="2884d8d705fa78f8" providerId="LiveId" clId="{F82AB2A6-69DE-4229-8F9E-0C443E44D4CB}" dt="2021-10-23T18:54:19.238" v="1590" actId="1076"/>
          <ac:picMkLst>
            <pc:docMk/>
            <pc:sldMk cId="0" sldId="261"/>
            <ac:picMk id="16" creationId="{75C46B63-5D61-4C52-ACFE-8B6C79F10A8B}"/>
          </ac:picMkLst>
        </pc:picChg>
      </pc:sldChg>
      <pc:sldChg chg="addSp modSp mod">
        <pc:chgData name="Jorge Andress Alfaro Castro" userId="2884d8d705fa78f8" providerId="LiveId" clId="{F82AB2A6-69DE-4229-8F9E-0C443E44D4CB}" dt="2021-10-23T18:37:53.104" v="1570" actId="1076"/>
        <pc:sldMkLst>
          <pc:docMk/>
          <pc:sldMk cId="0" sldId="262"/>
        </pc:sldMkLst>
        <pc:spChg chg="add mod">
          <ac:chgData name="Jorge Andress Alfaro Castro" userId="2884d8d705fa78f8" providerId="LiveId" clId="{F82AB2A6-69DE-4229-8F9E-0C443E44D4CB}" dt="2021-10-23T18:32:46.307" v="1417" actId="1076"/>
          <ac:spMkLst>
            <pc:docMk/>
            <pc:sldMk cId="0" sldId="262"/>
            <ac:spMk id="2" creationId="{37539C99-9CFE-4952-9037-30BFAF7ED2D9}"/>
          </ac:spMkLst>
        </pc:spChg>
        <pc:spChg chg="mod ord">
          <ac:chgData name="Jorge Andress Alfaro Castro" userId="2884d8d705fa78f8" providerId="LiveId" clId="{F82AB2A6-69DE-4229-8F9E-0C443E44D4CB}" dt="2021-10-23T18:32:46.307" v="1417" actId="1076"/>
          <ac:spMkLst>
            <pc:docMk/>
            <pc:sldMk cId="0" sldId="262"/>
            <ac:spMk id="71" creationId="{00000000-0000-0000-0000-000000000000}"/>
          </ac:spMkLst>
        </pc:spChg>
        <pc:spChg chg="mod ord">
          <ac:chgData name="Jorge Andress Alfaro Castro" userId="2884d8d705fa78f8" providerId="LiveId" clId="{F82AB2A6-69DE-4229-8F9E-0C443E44D4CB}" dt="2021-10-23T18:37:40.731" v="1568" actId="1076"/>
          <ac:spMkLst>
            <pc:docMk/>
            <pc:sldMk cId="0" sldId="262"/>
            <ac:spMk id="72" creationId="{00000000-0000-0000-0000-000000000000}"/>
          </ac:spMkLst>
        </pc:spChg>
        <pc:picChg chg="add mod ord">
          <ac:chgData name="Jorge Andress Alfaro Castro" userId="2884d8d705fa78f8" providerId="LiveId" clId="{F82AB2A6-69DE-4229-8F9E-0C443E44D4CB}" dt="2021-10-23T18:37:53.104" v="1570" actId="1076"/>
          <ac:picMkLst>
            <pc:docMk/>
            <pc:sldMk cId="0" sldId="262"/>
            <ac:picMk id="4" creationId="{8AB00B0F-CD77-4B7C-B9FB-A00158985C1A}"/>
          </ac:picMkLst>
        </pc:picChg>
      </pc:sldChg>
      <pc:sldChg chg="addSp delSp modSp new mod">
        <pc:chgData name="Jorge Andress Alfaro Castro" userId="2884d8d705fa78f8" providerId="LiveId" clId="{F82AB2A6-69DE-4229-8F9E-0C443E44D4CB}" dt="2021-10-23T17:19:35.545" v="385" actId="255"/>
        <pc:sldMkLst>
          <pc:docMk/>
          <pc:sldMk cId="378715156" sldId="263"/>
        </pc:sldMkLst>
        <pc:spChg chg="del">
          <ac:chgData name="Jorge Andress Alfaro Castro" userId="2884d8d705fa78f8" providerId="LiveId" clId="{F82AB2A6-69DE-4229-8F9E-0C443E44D4CB}" dt="2021-10-23T17:10:21.197" v="259" actId="478"/>
          <ac:spMkLst>
            <pc:docMk/>
            <pc:sldMk cId="378715156" sldId="263"/>
            <ac:spMk id="2" creationId="{7A04A3B1-FA8F-438A-9262-4417FDC95643}"/>
          </ac:spMkLst>
        </pc:spChg>
        <pc:spChg chg="del">
          <ac:chgData name="Jorge Andress Alfaro Castro" userId="2884d8d705fa78f8" providerId="LiveId" clId="{F82AB2A6-69DE-4229-8F9E-0C443E44D4CB}" dt="2021-10-23T17:10:18.643" v="258" actId="478"/>
          <ac:spMkLst>
            <pc:docMk/>
            <pc:sldMk cId="378715156" sldId="263"/>
            <ac:spMk id="3" creationId="{A90EE953-D0FA-4E20-91E0-1EADF8078CC3}"/>
          </ac:spMkLst>
        </pc:spChg>
        <pc:spChg chg="add del mod">
          <ac:chgData name="Jorge Andress Alfaro Castro" userId="2884d8d705fa78f8" providerId="LiveId" clId="{F82AB2A6-69DE-4229-8F9E-0C443E44D4CB}" dt="2021-10-23T17:16:57.418" v="331"/>
          <ac:spMkLst>
            <pc:docMk/>
            <pc:sldMk cId="378715156" sldId="263"/>
            <ac:spMk id="5" creationId="{1CD992C0-E8CA-4F7F-A56A-C2BFA9DB2BBC}"/>
          </ac:spMkLst>
        </pc:spChg>
        <pc:spChg chg="add mod">
          <ac:chgData name="Jorge Andress Alfaro Castro" userId="2884d8d705fa78f8" providerId="LiveId" clId="{F82AB2A6-69DE-4229-8F9E-0C443E44D4CB}" dt="2021-10-23T17:19:35.545" v="385" actId="255"/>
          <ac:spMkLst>
            <pc:docMk/>
            <pc:sldMk cId="378715156" sldId="263"/>
            <ac:spMk id="6" creationId="{632BA659-F628-4E3F-93AF-20E89E17B2C3}"/>
          </ac:spMkLst>
        </pc:spChg>
        <pc:picChg chg="add mod">
          <ac:chgData name="Jorge Andress Alfaro Castro" userId="2884d8d705fa78f8" providerId="LiveId" clId="{F82AB2A6-69DE-4229-8F9E-0C443E44D4CB}" dt="2021-10-23T17:10:42.870" v="265" actId="1076"/>
          <ac:picMkLst>
            <pc:docMk/>
            <pc:sldMk cId="378715156" sldId="263"/>
            <ac:picMk id="4" creationId="{0A0DF7B6-84AF-4208-9140-AB55B120C444}"/>
          </ac:picMkLst>
        </pc:picChg>
      </pc:sldChg>
      <pc:sldChg chg="addSp delSp modSp new mod">
        <pc:chgData name="Jorge Andress Alfaro Castro" userId="2884d8d705fa78f8" providerId="LiveId" clId="{F82AB2A6-69DE-4229-8F9E-0C443E44D4CB}" dt="2021-10-23T17:50:17.643" v="1037" actId="1076"/>
        <pc:sldMkLst>
          <pc:docMk/>
          <pc:sldMk cId="3121855049" sldId="264"/>
        </pc:sldMkLst>
        <pc:spChg chg="del">
          <ac:chgData name="Jorge Andress Alfaro Castro" userId="2884d8d705fa78f8" providerId="LiveId" clId="{F82AB2A6-69DE-4229-8F9E-0C443E44D4CB}" dt="2021-10-23T17:39:48.916" v="878" actId="478"/>
          <ac:spMkLst>
            <pc:docMk/>
            <pc:sldMk cId="3121855049" sldId="264"/>
            <ac:spMk id="2" creationId="{710D85A2-CB23-4D61-8DF1-25E966E2E537}"/>
          </ac:spMkLst>
        </pc:spChg>
        <pc:spChg chg="del">
          <ac:chgData name="Jorge Andress Alfaro Castro" userId="2884d8d705fa78f8" providerId="LiveId" clId="{F82AB2A6-69DE-4229-8F9E-0C443E44D4CB}" dt="2021-10-23T17:39:53.508" v="879" actId="478"/>
          <ac:spMkLst>
            <pc:docMk/>
            <pc:sldMk cId="3121855049" sldId="264"/>
            <ac:spMk id="3" creationId="{0F07E29F-A2A6-4B0B-B880-97530F18252B}"/>
          </ac:spMkLst>
        </pc:spChg>
        <pc:spChg chg="add mod">
          <ac:chgData name="Jorge Andress Alfaro Castro" userId="2884d8d705fa78f8" providerId="LiveId" clId="{F82AB2A6-69DE-4229-8F9E-0C443E44D4CB}" dt="2021-10-23T17:47:30.288" v="1032" actId="1076"/>
          <ac:spMkLst>
            <pc:docMk/>
            <pc:sldMk cId="3121855049" sldId="264"/>
            <ac:spMk id="5" creationId="{9B591DB4-BC59-4695-A23E-D6BFE31DC137}"/>
          </ac:spMkLst>
        </pc:spChg>
        <pc:spChg chg="add mod">
          <ac:chgData name="Jorge Andress Alfaro Castro" userId="2884d8d705fa78f8" providerId="LiveId" clId="{F82AB2A6-69DE-4229-8F9E-0C443E44D4CB}" dt="2021-10-23T17:42:33.361" v="961" actId="1076"/>
          <ac:spMkLst>
            <pc:docMk/>
            <pc:sldMk cId="3121855049" sldId="264"/>
            <ac:spMk id="6" creationId="{E921F3E3-D79A-49A2-BE23-8C7BA2825590}"/>
          </ac:spMkLst>
        </pc:spChg>
        <pc:spChg chg="add mod">
          <ac:chgData name="Jorge Andress Alfaro Castro" userId="2884d8d705fa78f8" providerId="LiveId" clId="{F82AB2A6-69DE-4229-8F9E-0C443E44D4CB}" dt="2021-10-23T17:43:07.110" v="980" actId="20577"/>
          <ac:spMkLst>
            <pc:docMk/>
            <pc:sldMk cId="3121855049" sldId="264"/>
            <ac:spMk id="7" creationId="{65962DCD-4479-4617-A098-B0031FEA53ED}"/>
          </ac:spMkLst>
        </pc:spChg>
        <pc:picChg chg="add mod">
          <ac:chgData name="Jorge Andress Alfaro Castro" userId="2884d8d705fa78f8" providerId="LiveId" clId="{F82AB2A6-69DE-4229-8F9E-0C443E44D4CB}" dt="2021-10-23T17:50:17.643" v="1037" actId="1076"/>
          <ac:picMkLst>
            <pc:docMk/>
            <pc:sldMk cId="3121855049" sldId="264"/>
            <ac:picMk id="9" creationId="{6113F74D-6CF0-43F0-A615-C26B2E138BD2}"/>
          </ac:picMkLst>
        </pc:picChg>
      </pc:sldChg>
      <pc:sldChg chg="addSp delSp modSp new mod">
        <pc:chgData name="Jorge Andress Alfaro Castro" userId="2884d8d705fa78f8" providerId="LiveId" clId="{F82AB2A6-69DE-4229-8F9E-0C443E44D4CB}" dt="2021-10-23T17:58:03.115" v="1121" actId="1076"/>
        <pc:sldMkLst>
          <pc:docMk/>
          <pc:sldMk cId="2295010092" sldId="265"/>
        </pc:sldMkLst>
        <pc:spChg chg="del">
          <ac:chgData name="Jorge Andress Alfaro Castro" userId="2884d8d705fa78f8" providerId="LiveId" clId="{F82AB2A6-69DE-4229-8F9E-0C443E44D4CB}" dt="2021-10-23T17:52:32.699" v="1039" actId="478"/>
          <ac:spMkLst>
            <pc:docMk/>
            <pc:sldMk cId="2295010092" sldId="265"/>
            <ac:spMk id="2" creationId="{CB196ABE-4325-41E6-B7F9-CD5D1E1CB420}"/>
          </ac:spMkLst>
        </pc:spChg>
        <pc:spChg chg="del">
          <ac:chgData name="Jorge Andress Alfaro Castro" userId="2884d8d705fa78f8" providerId="LiveId" clId="{F82AB2A6-69DE-4229-8F9E-0C443E44D4CB}" dt="2021-10-23T17:52:36.311" v="1040" actId="478"/>
          <ac:spMkLst>
            <pc:docMk/>
            <pc:sldMk cId="2295010092" sldId="265"/>
            <ac:spMk id="3" creationId="{DE9F979D-8A97-4FF9-BDCC-9B2CE884E811}"/>
          </ac:spMkLst>
        </pc:spChg>
        <pc:spChg chg="add mod">
          <ac:chgData name="Jorge Andress Alfaro Castro" userId="2884d8d705fa78f8" providerId="LiveId" clId="{F82AB2A6-69DE-4229-8F9E-0C443E44D4CB}" dt="2021-10-23T17:56:00.968" v="1110" actId="1076"/>
          <ac:spMkLst>
            <pc:docMk/>
            <pc:sldMk cId="2295010092" sldId="265"/>
            <ac:spMk id="4" creationId="{CEC4F730-17CA-43C0-A4BC-9ABE19738B06}"/>
          </ac:spMkLst>
        </pc:spChg>
        <pc:spChg chg="add mod">
          <ac:chgData name="Jorge Andress Alfaro Castro" userId="2884d8d705fa78f8" providerId="LiveId" clId="{F82AB2A6-69DE-4229-8F9E-0C443E44D4CB}" dt="2021-10-23T17:56:00.968" v="1110" actId="1076"/>
          <ac:spMkLst>
            <pc:docMk/>
            <pc:sldMk cId="2295010092" sldId="265"/>
            <ac:spMk id="5" creationId="{B61B10E5-030D-4F4A-84B4-874499A33268}"/>
          </ac:spMkLst>
        </pc:spChg>
        <pc:spChg chg="add mod">
          <ac:chgData name="Jorge Andress Alfaro Castro" userId="2884d8d705fa78f8" providerId="LiveId" clId="{F82AB2A6-69DE-4229-8F9E-0C443E44D4CB}" dt="2021-10-23T17:56:12.815" v="1113" actId="1076"/>
          <ac:spMkLst>
            <pc:docMk/>
            <pc:sldMk cId="2295010092" sldId="265"/>
            <ac:spMk id="7" creationId="{6B585FFB-339F-46AA-AEB4-84A4352CB1FB}"/>
          </ac:spMkLst>
        </pc:spChg>
        <pc:picChg chg="add mod">
          <ac:chgData name="Jorge Andress Alfaro Castro" userId="2884d8d705fa78f8" providerId="LiveId" clId="{F82AB2A6-69DE-4229-8F9E-0C443E44D4CB}" dt="2021-10-23T17:58:03.115" v="1121" actId="1076"/>
          <ac:picMkLst>
            <pc:docMk/>
            <pc:sldMk cId="2295010092" sldId="265"/>
            <ac:picMk id="9" creationId="{9EED14A5-7E16-4777-9692-6D82AF3AA79A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faa338895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faa338895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faa338895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faa338895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aa338895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faa338895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aa338895a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aa338895a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aa338895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aa338895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fondo-tapa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 descr="hoja-interio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1572209" y="160873"/>
            <a:ext cx="6400800" cy="601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44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Análisis</a:t>
            </a:r>
            <a:r>
              <a:rPr lang="en-US" sz="44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y </a:t>
            </a:r>
            <a:r>
              <a:rPr lang="en-US" sz="44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testeo</a:t>
            </a:r>
            <a:r>
              <a:rPr lang="en-US" sz="44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de Proyecto “SUPERMERCADO”</a:t>
            </a:r>
            <a:endParaRPr sz="44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Pergamino: horizontal 2">
            <a:extLst>
              <a:ext uri="{FF2B5EF4-FFF2-40B4-BE49-F238E27FC236}">
                <a16:creationId xmlns:a16="http://schemas.microsoft.com/office/drawing/2014/main" id="{ED060559-1B57-46EF-8C95-DF135B3F320A}"/>
              </a:ext>
            </a:extLst>
          </p:cNvPr>
          <p:cNvSpPr/>
          <p:nvPr/>
        </p:nvSpPr>
        <p:spPr>
          <a:xfrm>
            <a:off x="111968" y="4147457"/>
            <a:ext cx="2803850" cy="2677886"/>
          </a:xfrm>
          <a:prstGeom prst="horizontalScroll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2E63F30-10B3-41CD-B191-A8D84A374F99}"/>
              </a:ext>
            </a:extLst>
          </p:cNvPr>
          <p:cNvSpPr txBox="1"/>
          <p:nvPr/>
        </p:nvSpPr>
        <p:spPr>
          <a:xfrm>
            <a:off x="648479" y="4674569"/>
            <a:ext cx="28924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tx1"/>
                </a:solidFill>
              </a:rPr>
              <a:t>Integrantes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</a:p>
          <a:p>
            <a:r>
              <a:rPr lang="en-US" sz="1800" dirty="0">
                <a:solidFill>
                  <a:schemeClr val="tx1"/>
                </a:solidFill>
              </a:rPr>
              <a:t>Jorge Alfaro</a:t>
            </a:r>
          </a:p>
          <a:p>
            <a:r>
              <a:rPr lang="en-US" sz="1800" dirty="0">
                <a:solidFill>
                  <a:schemeClr val="tx1"/>
                </a:solidFill>
              </a:rPr>
              <a:t>Vicente </a:t>
            </a:r>
            <a:r>
              <a:rPr lang="en-US" sz="1800" dirty="0" err="1">
                <a:solidFill>
                  <a:schemeClr val="tx1"/>
                </a:solidFill>
              </a:rPr>
              <a:t>Zurita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Matias </a:t>
            </a:r>
            <a:r>
              <a:rPr lang="en-US" sz="1800" dirty="0" err="1">
                <a:solidFill>
                  <a:schemeClr val="tx1"/>
                </a:solidFill>
              </a:rPr>
              <a:t>Luarte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Nicolas Salgado</a:t>
            </a:r>
          </a:p>
          <a:p>
            <a:r>
              <a:rPr lang="en-US" sz="1800" dirty="0">
                <a:solidFill>
                  <a:schemeClr val="tx1"/>
                </a:solidFill>
              </a:rPr>
              <a:t>Matias </a:t>
            </a:r>
            <a:r>
              <a:rPr lang="en-US" sz="1800" dirty="0" err="1">
                <a:solidFill>
                  <a:schemeClr val="tx1"/>
                </a:solidFill>
              </a:rPr>
              <a:t>Fuentealba</a:t>
            </a:r>
            <a:endParaRPr lang="es-ES" sz="1800" dirty="0">
              <a:solidFill>
                <a:schemeClr val="tx1"/>
              </a:solidFill>
            </a:endParaRPr>
          </a:p>
        </p:txBody>
      </p:sp>
      <p:sp>
        <p:nvSpPr>
          <p:cNvPr id="5" name="Pergamino: vertical 4">
            <a:extLst>
              <a:ext uri="{FF2B5EF4-FFF2-40B4-BE49-F238E27FC236}">
                <a16:creationId xmlns:a16="http://schemas.microsoft.com/office/drawing/2014/main" id="{1C073431-51A6-4FD0-B426-2F03DE8C7A9F}"/>
              </a:ext>
            </a:extLst>
          </p:cNvPr>
          <p:cNvSpPr/>
          <p:nvPr/>
        </p:nvSpPr>
        <p:spPr>
          <a:xfrm>
            <a:off x="3722915" y="5101633"/>
            <a:ext cx="2010747" cy="1327262"/>
          </a:xfrm>
          <a:prstGeom prst="verticalScroll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9AC72EA-4353-41F0-9ED0-55EF50547E18}"/>
              </a:ext>
            </a:extLst>
          </p:cNvPr>
          <p:cNvSpPr txBox="1"/>
          <p:nvPr/>
        </p:nvSpPr>
        <p:spPr>
          <a:xfrm>
            <a:off x="3970175" y="5348524"/>
            <a:ext cx="16235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/>
              <a:t>Profesor</a:t>
            </a:r>
            <a:r>
              <a:rPr lang="en-US" sz="1800" dirty="0"/>
              <a:t>: </a:t>
            </a:r>
          </a:p>
          <a:p>
            <a:r>
              <a:rPr lang="en-US" sz="1800" dirty="0"/>
              <a:t>Marcela Ulloa </a:t>
            </a:r>
            <a:r>
              <a:rPr lang="en-US" sz="1800" dirty="0" err="1"/>
              <a:t>Zamrora</a:t>
            </a:r>
            <a:endParaRPr lang="es-ES" sz="1800" dirty="0"/>
          </a:p>
        </p:txBody>
      </p:sp>
      <p:pic>
        <p:nvPicPr>
          <p:cNvPr id="9" name="Imagen 8" descr="Una mujer con un vestido de flores&#10;&#10;Descripción generada automáticamente">
            <a:extLst>
              <a:ext uri="{FF2B5EF4-FFF2-40B4-BE49-F238E27FC236}">
                <a16:creationId xmlns:a16="http://schemas.microsoft.com/office/drawing/2014/main" id="{CD9BF70B-77AC-46E8-8E34-23192E994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771" y="2155371"/>
            <a:ext cx="6270172" cy="4702629"/>
          </a:xfrm>
          <a:prstGeom prst="rect">
            <a:avLst/>
          </a:prstGeom>
        </p:spPr>
      </p:pic>
      <p:sp>
        <p:nvSpPr>
          <p:cNvPr id="7" name="Rectángulo: esquinas diagonales cortadas 6">
            <a:extLst>
              <a:ext uri="{FF2B5EF4-FFF2-40B4-BE49-F238E27FC236}">
                <a16:creationId xmlns:a16="http://schemas.microsoft.com/office/drawing/2014/main" id="{A22F592C-6952-4175-A7E1-289A78431450}"/>
              </a:ext>
            </a:extLst>
          </p:cNvPr>
          <p:cNvSpPr/>
          <p:nvPr/>
        </p:nvSpPr>
        <p:spPr>
          <a:xfrm>
            <a:off x="7347857" y="6039092"/>
            <a:ext cx="1460241" cy="389803"/>
          </a:xfrm>
          <a:prstGeom prst="snip2Diag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F51F597-0285-42D0-8AC2-6F98C5B1E65E}"/>
              </a:ext>
            </a:extLst>
          </p:cNvPr>
          <p:cNvSpPr txBox="1"/>
          <p:nvPr/>
        </p:nvSpPr>
        <p:spPr>
          <a:xfrm>
            <a:off x="7492483" y="6088411"/>
            <a:ext cx="13622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 / 10 / 2021</a:t>
            </a:r>
            <a:endParaRPr lang="es-E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: esquinas diagonales cortadas 1">
            <a:extLst>
              <a:ext uri="{FF2B5EF4-FFF2-40B4-BE49-F238E27FC236}">
                <a16:creationId xmlns:a16="http://schemas.microsoft.com/office/drawing/2014/main" id="{37539C99-9CFE-4952-9037-30BFAF7ED2D9}"/>
              </a:ext>
            </a:extLst>
          </p:cNvPr>
          <p:cNvSpPr/>
          <p:nvPr/>
        </p:nvSpPr>
        <p:spPr>
          <a:xfrm>
            <a:off x="2939143" y="121298"/>
            <a:ext cx="3387012" cy="900404"/>
          </a:xfrm>
          <a:prstGeom prst="snip2Diag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3212063" y="0"/>
            <a:ext cx="2841171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pic>
        <p:nvPicPr>
          <p:cNvPr id="4" name="Imagen 3" descr="Forma, Logotipo&#10;&#10;Descripción generada automáticamente">
            <a:extLst>
              <a:ext uri="{FF2B5EF4-FFF2-40B4-BE49-F238E27FC236}">
                <a16:creationId xmlns:a16="http://schemas.microsoft.com/office/drawing/2014/main" id="{8AB00B0F-CD77-4B7C-B9FB-A00158985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29" y="1082350"/>
            <a:ext cx="4993857" cy="5075853"/>
          </a:xfrm>
          <a:prstGeom prst="rect">
            <a:avLst/>
          </a:prstGeom>
        </p:spPr>
      </p:pic>
      <p:pic>
        <p:nvPicPr>
          <p:cNvPr id="5" name="Imagen 4" descr="Grupo de personas con traje formal&#10;&#10;Descripción generada automáticamente">
            <a:extLst>
              <a:ext uri="{FF2B5EF4-FFF2-40B4-BE49-F238E27FC236}">
                <a16:creationId xmlns:a16="http://schemas.microsoft.com/office/drawing/2014/main" id="{94E34ED8-5A56-44AF-9826-CFCC54BF98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8230" y="2057400"/>
            <a:ext cx="6265177" cy="476327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>
            <a:extLst>
              <a:ext uri="{FF2B5EF4-FFF2-40B4-BE49-F238E27FC236}">
                <a16:creationId xmlns:a16="http://schemas.microsoft.com/office/drawing/2014/main" id="{7687F0E8-A6FA-4D74-B964-F1944703CC1C}"/>
              </a:ext>
            </a:extLst>
          </p:cNvPr>
          <p:cNvSpPr/>
          <p:nvPr/>
        </p:nvSpPr>
        <p:spPr>
          <a:xfrm>
            <a:off x="1982755" y="125963"/>
            <a:ext cx="4268754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DB17DA7-2A7D-4ABF-A5EC-12E96975DE35}"/>
              </a:ext>
            </a:extLst>
          </p:cNvPr>
          <p:cNvSpPr txBox="1"/>
          <p:nvPr/>
        </p:nvSpPr>
        <p:spPr>
          <a:xfrm>
            <a:off x="2362095" y="314648"/>
            <a:ext cx="36706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Contexto</a:t>
            </a:r>
            <a:r>
              <a:rPr lang="en-US" sz="2800" dirty="0"/>
              <a:t> del </a:t>
            </a:r>
            <a:r>
              <a:rPr lang="en-US" sz="2800" dirty="0" err="1"/>
              <a:t>negocio</a:t>
            </a:r>
            <a:endParaRPr lang="es-ES" sz="28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AD3D5E9-BA6F-4E42-937D-6194D12A4DCF}"/>
              </a:ext>
            </a:extLst>
          </p:cNvPr>
          <p:cNvSpPr txBox="1"/>
          <p:nvPr/>
        </p:nvSpPr>
        <p:spPr>
          <a:xfrm>
            <a:off x="426875" y="1344711"/>
            <a:ext cx="8290249" cy="4168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supermercado “</a:t>
            </a:r>
            <a:r>
              <a:rPr lang="es-CL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Number</a:t>
            </a:r>
            <a:r>
              <a:rPr lang="es-CL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CL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</a:t>
            </a:r>
            <a:r>
              <a:rPr lang="es-CL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solicita que analicemos su programa de gestión de venta de productos.</a:t>
            </a:r>
          </a:p>
          <a:p>
            <a:endParaRPr lang="es-CL" sz="1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ES" sz="1800" dirty="0"/>
              <a:t>Las reglas de negocio a considerar son:</a:t>
            </a:r>
          </a:p>
          <a:p>
            <a:endParaRPr lang="es-ES" sz="1800" dirty="0"/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Valores de montos de dinero debe ser mayor o igual a $0.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Cantidad de productos, debe ser mayor a o igual a 0.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Categoría debe ser ‘A’, ‘B’, ‘C’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porcentaje de descuento debe ser para categoría A -&gt;10%, B -&gt;20%, C -&gt; 30%.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Tipo de Fruta o Verdura: ‘FR’-&gt; Frutos, ‘BL’-&gt; Bulbos, ‘HT’-&gt; Hojas y Tallos verdes, ‘LG-&gt; Legumbres, ‘RC-&gt; Raíces.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  <p:pic>
        <p:nvPicPr>
          <p:cNvPr id="8" name="Imagen 7" descr="Forma&#10;&#10;Descripción generada automáticamente con confianza baja">
            <a:extLst>
              <a:ext uri="{FF2B5EF4-FFF2-40B4-BE49-F238E27FC236}">
                <a16:creationId xmlns:a16="http://schemas.microsoft.com/office/drawing/2014/main" id="{38629226-49BB-4601-91CC-BA17C969F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297" y="4859292"/>
            <a:ext cx="1902691" cy="19026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A0DF7B6-84AF-4208-9140-AB55B120C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103" y="1049238"/>
            <a:ext cx="5675793" cy="771687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632BA659-F628-4E3F-93AF-20E89E17B2C3}"/>
              </a:ext>
            </a:extLst>
          </p:cNvPr>
          <p:cNvSpPr txBox="1"/>
          <p:nvPr/>
        </p:nvSpPr>
        <p:spPr>
          <a:xfrm>
            <a:off x="2136709" y="209872"/>
            <a:ext cx="4870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800" dirty="0"/>
              <a:t>La descripción de cada clase a considerar es:</a:t>
            </a:r>
          </a:p>
        </p:txBody>
      </p:sp>
    </p:spTree>
    <p:extLst>
      <p:ext uri="{BB962C8B-B14F-4D97-AF65-F5344CB8AC3E}">
        <p14:creationId xmlns:p14="http://schemas.microsoft.com/office/powerpoint/2010/main" val="378715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F0163E46-39A7-4E9C-B935-BD6574913F4C}"/>
              </a:ext>
            </a:extLst>
          </p:cNvPr>
          <p:cNvSpPr/>
          <p:nvPr/>
        </p:nvSpPr>
        <p:spPr>
          <a:xfrm>
            <a:off x="1551214" y="158965"/>
            <a:ext cx="6041572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6FF1718-AFFB-4142-AA6F-F5CE9597427C}"/>
              </a:ext>
            </a:extLst>
          </p:cNvPr>
          <p:cNvSpPr txBox="1"/>
          <p:nvPr/>
        </p:nvSpPr>
        <p:spPr>
          <a:xfrm>
            <a:off x="2107835" y="349890"/>
            <a:ext cx="5228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Métodos</a:t>
            </a:r>
            <a:r>
              <a:rPr lang="en-US" sz="2800" dirty="0"/>
              <a:t> que se </a:t>
            </a:r>
            <a:r>
              <a:rPr lang="en-US" sz="2800" dirty="0" err="1"/>
              <a:t>piden</a:t>
            </a:r>
            <a:r>
              <a:rPr lang="en-US" sz="2800" dirty="0"/>
              <a:t> </a:t>
            </a:r>
            <a:r>
              <a:rPr lang="en-US" sz="2800" dirty="0" err="1"/>
              <a:t>testear</a:t>
            </a:r>
            <a:endParaRPr lang="es-ES" sz="2800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F18F95A-7AA7-4EB9-BD52-C4437C78476E}"/>
              </a:ext>
            </a:extLst>
          </p:cNvPr>
          <p:cNvSpPr txBox="1"/>
          <p:nvPr/>
        </p:nvSpPr>
        <p:spPr>
          <a:xfrm>
            <a:off x="1144166" y="1452688"/>
            <a:ext cx="3525805" cy="4851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Calcular Monto Neto</a:t>
            </a:r>
          </a:p>
          <a:p>
            <a:pPr lvl="0" algn="just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Calcular Monto IVA</a:t>
            </a:r>
          </a:p>
          <a:p>
            <a:pPr lvl="0" algn="just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Calcular Total Pago</a:t>
            </a:r>
          </a:p>
          <a:p>
            <a:pPr lvl="0" algn="just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Agregar Producto</a:t>
            </a:r>
          </a:p>
          <a:p>
            <a:pPr lvl="0" algn="just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Quitar Producto</a:t>
            </a: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s-C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Listar Productos</a:t>
            </a:r>
          </a:p>
          <a:p>
            <a:pPr lvl="0" algn="just">
              <a:lnSpc>
                <a:spcPct val="115000"/>
              </a:lnSpc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s-C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Precio Total Compra</a:t>
            </a:r>
          </a:p>
          <a:p>
            <a:pPr marL="285750" lvl="0" indent="-285750" algn="just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s-C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  <a:spcAft>
                <a:spcPts val="1000"/>
              </a:spcAft>
            </a:pP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Imagen 11" descr="Imagen que contiene Icono&#10;&#10;Descripción generada automáticamente">
            <a:extLst>
              <a:ext uri="{FF2B5EF4-FFF2-40B4-BE49-F238E27FC236}">
                <a16:creationId xmlns:a16="http://schemas.microsoft.com/office/drawing/2014/main" id="{F67E0329-BFEF-4E07-B7C3-D395C3641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373" y="1190568"/>
            <a:ext cx="4153888" cy="52970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B591DB4-BC59-4695-A23E-D6BFE31DC137}"/>
              </a:ext>
            </a:extLst>
          </p:cNvPr>
          <p:cNvSpPr txBox="1"/>
          <p:nvPr/>
        </p:nvSpPr>
        <p:spPr>
          <a:xfrm>
            <a:off x="853751" y="1736212"/>
            <a:ext cx="6466114" cy="182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95300" algn="l"/>
              </a:tabLst>
            </a:pPr>
            <a:r>
              <a:rPr lang="es-C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onstructores con parámetros para todas las clases.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95300" algn="l"/>
              </a:tabLst>
            </a:pPr>
            <a:r>
              <a:rPr lang="es-CL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CL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ccesadores</a:t>
            </a: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cada atributo de cada clase.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95300" algn="l"/>
              </a:tabLst>
            </a:pPr>
            <a:r>
              <a:rPr lang="es-CL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es-CL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utadores</a:t>
            </a: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cada atributo de cada clase considerando las reglas de negocio. 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495300" algn="l"/>
              </a:tabLst>
            </a:pPr>
            <a:r>
              <a:rPr lang="es-CL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mprimir los atributos y resultados 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E921F3E3-D79A-49A2-BE23-8C7BA2825590}"/>
              </a:ext>
            </a:extLst>
          </p:cNvPr>
          <p:cNvSpPr/>
          <p:nvPr/>
        </p:nvSpPr>
        <p:spPr>
          <a:xfrm>
            <a:off x="1071854" y="116977"/>
            <a:ext cx="7000292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962DCD-4479-4617-A098-B0031FEA53ED}"/>
              </a:ext>
            </a:extLst>
          </p:cNvPr>
          <p:cNvSpPr txBox="1"/>
          <p:nvPr/>
        </p:nvSpPr>
        <p:spPr>
          <a:xfrm>
            <a:off x="1892063" y="307902"/>
            <a:ext cx="5748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 que se </a:t>
            </a:r>
            <a:r>
              <a:rPr lang="en-US" sz="2800" dirty="0" err="1"/>
              <a:t>requiere</a:t>
            </a:r>
            <a:r>
              <a:rPr lang="en-US" sz="2800" dirty="0"/>
              <a:t> de las </a:t>
            </a:r>
            <a:r>
              <a:rPr lang="en-US" sz="2800" dirty="0" err="1"/>
              <a:t>clases</a:t>
            </a:r>
            <a:endParaRPr lang="es-ES" sz="2800" dirty="0"/>
          </a:p>
        </p:txBody>
      </p:sp>
      <p:pic>
        <p:nvPicPr>
          <p:cNvPr id="9" name="Imagen 8" descr="Icono&#10;&#10;Descripción generada automáticamente">
            <a:extLst>
              <a:ext uri="{FF2B5EF4-FFF2-40B4-BE49-F238E27FC236}">
                <a16:creationId xmlns:a16="http://schemas.microsoft.com/office/drawing/2014/main" id="{6113F74D-6CF0-43F0-A615-C26B2E138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098" y="3429000"/>
            <a:ext cx="3144416" cy="31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55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CEC4F730-17CA-43C0-A4BC-9ABE19738B06}"/>
              </a:ext>
            </a:extLst>
          </p:cNvPr>
          <p:cNvSpPr/>
          <p:nvPr/>
        </p:nvSpPr>
        <p:spPr>
          <a:xfrm>
            <a:off x="1197818" y="256936"/>
            <a:ext cx="7000292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61B10E5-030D-4F4A-84B4-874499A33268}"/>
              </a:ext>
            </a:extLst>
          </p:cNvPr>
          <p:cNvSpPr txBox="1"/>
          <p:nvPr/>
        </p:nvSpPr>
        <p:spPr>
          <a:xfrm>
            <a:off x="1822083" y="382546"/>
            <a:ext cx="6071615" cy="55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s-CL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 que se requiere de </a:t>
            </a:r>
            <a:r>
              <a:rPr lang="es-CL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clase Principal</a:t>
            </a:r>
            <a:endParaRPr lang="es-E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B585FFB-339F-46AA-AEB4-84A4352CB1FB}"/>
              </a:ext>
            </a:extLst>
          </p:cNvPr>
          <p:cNvSpPr txBox="1"/>
          <p:nvPr/>
        </p:nvSpPr>
        <p:spPr>
          <a:xfrm>
            <a:off x="1007706" y="1693721"/>
            <a:ext cx="7585788" cy="1692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Construir un objeto lomo y manzana, agregar cantidad y precios unitarios.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Agregar productos al carrito de compra.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Listar productos del carrito de compra.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Imprimir precio total de compra.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Eliminar un producto del carrito de compra.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70510">
              <a:lnSpc>
                <a:spcPct val="115000"/>
              </a:lnSpc>
              <a:spcAft>
                <a:spcPts val="1000"/>
              </a:spcAft>
            </a:pPr>
            <a:r>
              <a:rPr lang="es-C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Imagen 8" descr="Imagen que contiene objeto, sostener, pequeño, mano&#10;&#10;Descripción generada automáticamente">
            <a:extLst>
              <a:ext uri="{FF2B5EF4-FFF2-40B4-BE49-F238E27FC236}">
                <a16:creationId xmlns:a16="http://schemas.microsoft.com/office/drawing/2014/main" id="{9EED14A5-7E16-4777-9692-6D82AF3AA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282" y="2246598"/>
            <a:ext cx="5219701" cy="461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10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ipse 4">
            <a:extLst>
              <a:ext uri="{FF2B5EF4-FFF2-40B4-BE49-F238E27FC236}">
                <a16:creationId xmlns:a16="http://schemas.microsoft.com/office/drawing/2014/main" id="{B40F672A-28DC-434D-A58F-28962D54AF85}"/>
              </a:ext>
            </a:extLst>
          </p:cNvPr>
          <p:cNvSpPr/>
          <p:nvPr/>
        </p:nvSpPr>
        <p:spPr>
          <a:xfrm>
            <a:off x="1315618" y="65962"/>
            <a:ext cx="6764693" cy="90507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22A087F-18CF-4204-9079-2FFDF702D45D}"/>
              </a:ext>
            </a:extLst>
          </p:cNvPr>
          <p:cNvSpPr txBox="1"/>
          <p:nvPr/>
        </p:nvSpPr>
        <p:spPr>
          <a:xfrm>
            <a:off x="1673059" y="182240"/>
            <a:ext cx="5978044" cy="55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Resultados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casos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pruebas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código</a:t>
            </a:r>
            <a:endParaRPr lang="es-E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99F0AF0F-F952-4077-8145-76A781405B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4874684"/>
              </p:ext>
            </p:extLst>
          </p:nvPr>
        </p:nvGraphicFramePr>
        <p:xfrm>
          <a:off x="639147" y="1184988"/>
          <a:ext cx="7851709" cy="48323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81609">
                  <a:extLst>
                    <a:ext uri="{9D8B030D-6E8A-4147-A177-3AD203B41FA5}">
                      <a16:colId xmlns:a16="http://schemas.microsoft.com/office/drawing/2014/main" val="1976988488"/>
                    </a:ext>
                  </a:extLst>
                </a:gridCol>
                <a:gridCol w="1625227">
                  <a:extLst>
                    <a:ext uri="{9D8B030D-6E8A-4147-A177-3AD203B41FA5}">
                      <a16:colId xmlns:a16="http://schemas.microsoft.com/office/drawing/2014/main" val="783778175"/>
                    </a:ext>
                  </a:extLst>
                </a:gridCol>
                <a:gridCol w="813432">
                  <a:extLst>
                    <a:ext uri="{9D8B030D-6E8A-4147-A177-3AD203B41FA5}">
                      <a16:colId xmlns:a16="http://schemas.microsoft.com/office/drawing/2014/main" val="1294652187"/>
                    </a:ext>
                  </a:extLst>
                </a:gridCol>
                <a:gridCol w="1973371">
                  <a:extLst>
                    <a:ext uri="{9D8B030D-6E8A-4147-A177-3AD203B41FA5}">
                      <a16:colId xmlns:a16="http://schemas.microsoft.com/office/drawing/2014/main" val="2152220184"/>
                    </a:ext>
                  </a:extLst>
                </a:gridCol>
                <a:gridCol w="1742367">
                  <a:extLst>
                    <a:ext uri="{9D8B030D-6E8A-4147-A177-3AD203B41FA5}">
                      <a16:colId xmlns:a16="http://schemas.microsoft.com/office/drawing/2014/main" val="1829903668"/>
                    </a:ext>
                  </a:extLst>
                </a:gridCol>
                <a:gridCol w="1115703">
                  <a:extLst>
                    <a:ext uri="{9D8B030D-6E8A-4147-A177-3AD203B41FA5}">
                      <a16:colId xmlns:a16="http://schemas.microsoft.com/office/drawing/2014/main" val="2842940911"/>
                    </a:ext>
                  </a:extLst>
                </a:gridCol>
              </a:tblGrid>
              <a:tr h="31193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ID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DESCRIPCIÓN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DATOS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RESULTADO ESPERADO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RESULTADO  OBTENIDO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Resultado: Exitoso - 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1710084652"/>
                  </a:ext>
                </a:extLst>
              </a:tr>
              <a:tr h="341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CP01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Crear objeto fruta, con el tipo ingresado erróneamente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nombre precio tipo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no se crea y muestra un error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creo 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221347704"/>
                  </a:ext>
                </a:extLst>
              </a:tr>
              <a:tr h="341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CP02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Imprimir fruta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nombre precio tipo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Se imprime la totalidad de los atributos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Se imprime solamente el tipo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4148131241"/>
                  </a:ext>
                </a:extLst>
              </a:tr>
              <a:tr h="4179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CP03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Crear objeto carne, con descuento ingresado de manera manual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nombre precio descuento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no se crea y muestra un error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creo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790840012"/>
                  </a:ext>
                </a:extLst>
              </a:tr>
              <a:tr h="52403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CP04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Calcular monto neto en objeto carne 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precio y descuento por categoría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Los cálculos se realizan correctamente, aplicando el descuento respectivo en base a la categoría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precio pagado es 20 veces mayor al que debería ser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928196443"/>
                  </a:ext>
                </a:extLst>
              </a:tr>
              <a:tr h="3887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CP05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Agregar productos al carrito, repitiendo un producto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Objetos carne y fruta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No se registra el producto repetido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Los objetos se agregaron sin repetirse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Exitoso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1459453651"/>
                  </a:ext>
                </a:extLst>
              </a:tr>
              <a:tr h="49483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CP06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Listar productos del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Objetos dentro de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Se listan todos los productos con sus atributos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No se muestran los atributos de cada producto correctamente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319051705"/>
                  </a:ext>
                </a:extLst>
              </a:tr>
              <a:tr h="4179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CP07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Eliminar productos de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Objeto producto dentro de carrito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Se elimina el objeto indicado en base a su nombre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eliminó correctamente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Exitoso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453906132"/>
                  </a:ext>
                </a:extLst>
              </a:tr>
              <a:tr h="45062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CP08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Calcular precio total del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Todos los objetos dentro de carrito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precio se calcula y se muestra en pantalla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precio solo se calcula, pero no se muestra en pantalla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25194879"/>
                  </a:ext>
                </a:extLst>
              </a:tr>
              <a:tr h="341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CP09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Calcular monto neto en objeto fruta 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 y precio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precio se calcula correctamente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cálculo es correcto 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Exitoso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2705117639"/>
                  </a:ext>
                </a:extLst>
              </a:tr>
              <a:tr h="205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CP10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Ingresar cantidad negativa de productos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Cantidad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sistema no permite la creación del objeto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creó correctamente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1111565808"/>
                  </a:ext>
                </a:extLst>
              </a:tr>
              <a:tr h="2058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CP11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Ingresar una categoría no correspondiente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Categoría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sistema no permite la creación del objeto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creó correctamente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Defectuoso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306348091"/>
                  </a:ext>
                </a:extLst>
              </a:tr>
              <a:tr h="38877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CP12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Ingresar objeto con valor negativo 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Precio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sistema no permite la creación del objeto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El objeto se creó correctamente</a:t>
                      </a:r>
                      <a:endParaRPr lang="es-ES" sz="6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>
                          <a:effectLst/>
                        </a:rPr>
                        <a:t> </a:t>
                      </a:r>
                      <a:endParaRPr lang="es-ES" sz="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CL" sz="600" dirty="0">
                          <a:effectLst/>
                        </a:rPr>
                        <a:t>Defectuoso</a:t>
                      </a:r>
                      <a:endParaRPr lang="es-ES" sz="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6008" marR="26008" marT="0" marB="0"/>
                </a:tc>
                <a:extLst>
                  <a:ext uri="{0D108BD9-81ED-4DB2-BD59-A6C34878D82A}">
                    <a16:rowId xmlns:a16="http://schemas.microsoft.com/office/drawing/2014/main" val="64784984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D6908492-A503-4FA3-9B0B-971EACB1D43E}"/>
              </a:ext>
            </a:extLst>
          </p:cNvPr>
          <p:cNvSpPr/>
          <p:nvPr/>
        </p:nvSpPr>
        <p:spPr>
          <a:xfrm>
            <a:off x="2705878" y="149939"/>
            <a:ext cx="3834881" cy="82977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215C20B-E950-43E7-8CBC-FA675273716D}"/>
              </a:ext>
            </a:extLst>
          </p:cNvPr>
          <p:cNvSpPr txBox="1"/>
          <p:nvPr/>
        </p:nvSpPr>
        <p:spPr>
          <a:xfrm>
            <a:off x="2928852" y="238225"/>
            <a:ext cx="3388932" cy="55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Resultados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Checklist</a:t>
            </a:r>
            <a:endParaRPr lang="es-E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Imagen 8" descr="Imagen que contiene Icono&#10;&#10;Descripción generada automáticamente">
            <a:extLst>
              <a:ext uri="{FF2B5EF4-FFF2-40B4-BE49-F238E27FC236}">
                <a16:creationId xmlns:a16="http://schemas.microsoft.com/office/drawing/2014/main" id="{A8D00AA9-C31B-4862-A264-40352C102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024" y="4791269"/>
            <a:ext cx="3397950" cy="1916792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35BED337-DC44-466D-AA89-5E5A16591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115005"/>
              </p:ext>
            </p:extLst>
          </p:nvPr>
        </p:nvGraphicFramePr>
        <p:xfrm>
          <a:off x="331237" y="1124340"/>
          <a:ext cx="8593493" cy="48799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8312">
                  <a:extLst>
                    <a:ext uri="{9D8B030D-6E8A-4147-A177-3AD203B41FA5}">
                      <a16:colId xmlns:a16="http://schemas.microsoft.com/office/drawing/2014/main" val="696914470"/>
                    </a:ext>
                  </a:extLst>
                </a:gridCol>
                <a:gridCol w="2619362">
                  <a:extLst>
                    <a:ext uri="{9D8B030D-6E8A-4147-A177-3AD203B41FA5}">
                      <a16:colId xmlns:a16="http://schemas.microsoft.com/office/drawing/2014/main" val="1639434556"/>
                    </a:ext>
                  </a:extLst>
                </a:gridCol>
                <a:gridCol w="512304">
                  <a:extLst>
                    <a:ext uri="{9D8B030D-6E8A-4147-A177-3AD203B41FA5}">
                      <a16:colId xmlns:a16="http://schemas.microsoft.com/office/drawing/2014/main" val="3290331671"/>
                    </a:ext>
                  </a:extLst>
                </a:gridCol>
                <a:gridCol w="512304">
                  <a:extLst>
                    <a:ext uri="{9D8B030D-6E8A-4147-A177-3AD203B41FA5}">
                      <a16:colId xmlns:a16="http://schemas.microsoft.com/office/drawing/2014/main" val="1402270660"/>
                    </a:ext>
                  </a:extLst>
                </a:gridCol>
                <a:gridCol w="512304">
                  <a:extLst>
                    <a:ext uri="{9D8B030D-6E8A-4147-A177-3AD203B41FA5}">
                      <a16:colId xmlns:a16="http://schemas.microsoft.com/office/drawing/2014/main" val="2632059271"/>
                    </a:ext>
                  </a:extLst>
                </a:gridCol>
                <a:gridCol w="4238907">
                  <a:extLst>
                    <a:ext uri="{9D8B030D-6E8A-4147-A177-3AD203B41FA5}">
                      <a16:colId xmlns:a16="http://schemas.microsoft.com/office/drawing/2014/main" val="1748983425"/>
                    </a:ext>
                  </a:extLst>
                </a:gridCol>
              </a:tblGrid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Nro.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Ítem 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SI 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NO 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N/A 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 dirty="0">
                          <a:effectLst/>
                        </a:rPr>
                        <a:t>Observaciones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1738479354"/>
                  </a:ext>
                </a:extLst>
              </a:tr>
              <a:tr h="619480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u="none" strike="noStrike">
                          <a:effectLst/>
                        </a:rPr>
                        <a:t>setDescuento Categoría()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El descuento es ingresado de manera manual por el usuario en ves de ser en base  a la categoría del producto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60026182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2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toString() en FrutasVerduras y Producto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Este método no se pide en modelo de clases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013312326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3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precioTotalCompra()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Realiza correctamente el calculo, pero no existe un método que imprima la información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639968479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4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toString() en FrutaVerdura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Este método solo muestra el atributo ''tipo"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4220299205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5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setTipo() en FrutaVerdura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No tiene restricciones de input, en base al modelo de negocio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650857673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6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calcularMontoIva() en FrutaVerdura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Este método utiliza un valor de IVA estático en vez de los valores de la interfaz y monto 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047668191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7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Clase Producto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Esta clase contiene métodos que no se usan ni se piden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1461418534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8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agregarProducto()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589762937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9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Regla de negocio: Valor de montos mayor o igual a $0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Se permite ingresar valores negativos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1975782382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10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Regla de negocio: Cantidad de productos mayor a o igual a 0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Se permite ingresar valores negativos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3446997850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11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ES" sz="700" u="none" strike="noStrike">
                          <a:effectLst/>
                        </a:rPr>
                        <a:t>setCategoría()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Permite ingresar valor que no son "A", "B" y "C"</a:t>
                      </a:r>
                      <a:endParaRPr lang="es-ES" sz="700" b="0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3104779355"/>
                  </a:ext>
                </a:extLst>
              </a:tr>
              <a:tr h="327201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12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QuitarProducto()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468630588"/>
                  </a:ext>
                </a:extLst>
              </a:tr>
              <a:tr h="334018"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13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ListarProductos()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700" u="none" strike="noStrike">
                          <a:effectLst/>
                        </a:rPr>
                        <a:t>X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>
                          <a:effectLst/>
                        </a:rPr>
                        <a:t> </a:t>
                      </a:r>
                      <a:endParaRPr lang="es-E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700" u="none" strike="noStrike" dirty="0">
                          <a:effectLst/>
                        </a:rPr>
                        <a:t> </a:t>
                      </a:r>
                      <a:endParaRPr lang="es-E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374" marR="2374" marT="2374" marB="0" anchor="b"/>
                </a:tc>
                <a:extLst>
                  <a:ext uri="{0D108BD9-81ED-4DB2-BD59-A6C34878D82A}">
                    <a16:rowId xmlns:a16="http://schemas.microsoft.com/office/drawing/2014/main" val="240570446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B251FF7A-D5E0-480E-B037-7A539171FD23}"/>
              </a:ext>
            </a:extLst>
          </p:cNvPr>
          <p:cNvSpPr/>
          <p:nvPr/>
        </p:nvSpPr>
        <p:spPr>
          <a:xfrm>
            <a:off x="1643115" y="201257"/>
            <a:ext cx="6342004" cy="82977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6E0E25C-7BFE-4CE8-AB54-ED7B686D9082}"/>
              </a:ext>
            </a:extLst>
          </p:cNvPr>
          <p:cNvSpPr txBox="1"/>
          <p:nvPr/>
        </p:nvSpPr>
        <p:spPr>
          <a:xfrm>
            <a:off x="2084433" y="294209"/>
            <a:ext cx="5459368" cy="558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Resultados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registro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defectos</a:t>
            </a:r>
            <a:endParaRPr lang="es-E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Imagen 15" descr="Logotipo&#10;&#10;Descripción generada automáticamente">
            <a:extLst>
              <a:ext uri="{FF2B5EF4-FFF2-40B4-BE49-F238E27FC236}">
                <a16:creationId xmlns:a16="http://schemas.microsoft.com/office/drawing/2014/main" id="{75C46B63-5D61-4C52-ACFE-8B6C79F10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270" y="4967381"/>
            <a:ext cx="2520825" cy="1890619"/>
          </a:xfrm>
          <a:prstGeom prst="rect">
            <a:avLst/>
          </a:prstGeom>
        </p:spPr>
      </p:pic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5AEE0B44-3810-4E7C-9AF1-35D246CC93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29996"/>
              </p:ext>
            </p:extLst>
          </p:nvPr>
        </p:nvGraphicFramePr>
        <p:xfrm>
          <a:off x="354563" y="1310951"/>
          <a:ext cx="8551506" cy="3606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931">
                  <a:extLst>
                    <a:ext uri="{9D8B030D-6E8A-4147-A177-3AD203B41FA5}">
                      <a16:colId xmlns:a16="http://schemas.microsoft.com/office/drawing/2014/main" val="4194229288"/>
                    </a:ext>
                  </a:extLst>
                </a:gridCol>
                <a:gridCol w="3561995">
                  <a:extLst>
                    <a:ext uri="{9D8B030D-6E8A-4147-A177-3AD203B41FA5}">
                      <a16:colId xmlns:a16="http://schemas.microsoft.com/office/drawing/2014/main" val="296624813"/>
                    </a:ext>
                  </a:extLst>
                </a:gridCol>
                <a:gridCol w="666175">
                  <a:extLst>
                    <a:ext uri="{9D8B030D-6E8A-4147-A177-3AD203B41FA5}">
                      <a16:colId xmlns:a16="http://schemas.microsoft.com/office/drawing/2014/main" val="1413330269"/>
                    </a:ext>
                  </a:extLst>
                </a:gridCol>
                <a:gridCol w="421457">
                  <a:extLst>
                    <a:ext uri="{9D8B030D-6E8A-4147-A177-3AD203B41FA5}">
                      <a16:colId xmlns:a16="http://schemas.microsoft.com/office/drawing/2014/main" val="1934910552"/>
                    </a:ext>
                  </a:extLst>
                </a:gridCol>
                <a:gridCol w="421457">
                  <a:extLst>
                    <a:ext uri="{9D8B030D-6E8A-4147-A177-3AD203B41FA5}">
                      <a16:colId xmlns:a16="http://schemas.microsoft.com/office/drawing/2014/main" val="3335226645"/>
                    </a:ext>
                  </a:extLst>
                </a:gridCol>
                <a:gridCol w="3276491">
                  <a:extLst>
                    <a:ext uri="{9D8B030D-6E8A-4147-A177-3AD203B41FA5}">
                      <a16:colId xmlns:a16="http://schemas.microsoft.com/office/drawing/2014/main" val="1830792339"/>
                    </a:ext>
                  </a:extLst>
                </a:gridCol>
              </a:tblGrid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ID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Descripción Detallada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Tipo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Severidad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Estado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600" u="none" strike="noStrike">
                          <a:effectLst/>
                        </a:rPr>
                        <a:t>Medida Correctiva</a:t>
                      </a:r>
                      <a:endParaRPr lang="es-E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601976644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CP01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setDescuentoCategoria() en Carne obtiene valores manualmente y no en base a categoría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Ingresar descuento en base a categoría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3449978352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CP02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toString() en FrutaVerdura y Producto no se pide en modelo de clases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Baja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Eliminar métodos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1615342419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CP03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precioTotalCompra() en CarritoCompra no tiene método para imprimir precio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Crear método que imprima resultado de precioTotalCompra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2472953285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CP04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toString() en FrutaVerdura solo muestra tipo de fruta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Datos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Media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Incluir el resto de los datos en el método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2155027116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CP05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setTipo() en FrutaVerdura no tiene restricciones de input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Media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Restringir ingreso de tipo de FrutaVerdura a la nomenclatura correspondiente de 2 letras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1252931060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CP06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calcularMontoIva() en FrutaVerdura es realizado por un valor estático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Cambiar monto estático por parámetro IVA de la interfaz IMontos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4077045736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CP07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Clase Producto contiene métodos que no se piden ni se usan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Código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Baja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Eliminar métodos hashCode y equals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473484985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CP08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Creación de objeto Carne y FrutaVerdura permite valores inferiores a 0 en cantidad y precio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Datos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Crear restricciones en métodos set que no permitan valores inferiores a 0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2422490909"/>
                  </a:ext>
                </a:extLst>
              </a:tr>
              <a:tr h="360628"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CP09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Objeto Carne permite ingresar categorías distintas a A-B-C 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Datos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Grave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>
                          <a:effectLst/>
                        </a:rPr>
                        <a:t>Reportado</a:t>
                      </a:r>
                      <a:endParaRPr lang="es-E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u="none" strike="noStrike" dirty="0">
                          <a:effectLst/>
                        </a:rPr>
                        <a:t>Crear restricciones que no permitan ingresar categorías fuera del modelo de negocios</a:t>
                      </a:r>
                      <a:endParaRPr lang="es-E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963" marR="1963" marT="1963" marB="0" anchor="b"/>
                </a:tc>
                <a:extLst>
                  <a:ext uri="{0D108BD9-81ED-4DB2-BD59-A6C34878D82A}">
                    <a16:rowId xmlns:a16="http://schemas.microsoft.com/office/drawing/2014/main" val="37714694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1090</Words>
  <Application>Microsoft Office PowerPoint</Application>
  <PresentationFormat>Presentación en pantalla (4:3)</PresentationFormat>
  <Paragraphs>283</Paragraphs>
  <Slides>10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Symbol</vt:lpstr>
      <vt:lpstr>1_Tema de Office</vt:lpstr>
      <vt:lpstr>2_Tema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Andres Alfaro Castro</dc:creator>
  <cp:lastModifiedBy>Jorge Andress Alfaro Castro</cp:lastModifiedBy>
  <cp:revision>2</cp:revision>
  <dcterms:modified xsi:type="dcterms:W3CDTF">2021-10-23T19:51:21Z</dcterms:modified>
</cp:coreProperties>
</file>